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1210AA-3356-46F3-B3AD-CF79A2172C67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E03F72E-0753-46D6-B229-C16F52FD2CC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10AA-3356-46F3-B3AD-CF79A2172C67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F72E-0753-46D6-B229-C16F52FD2C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10AA-3356-46F3-B3AD-CF79A2172C67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F72E-0753-46D6-B229-C16F52FD2C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 eaLnBrk="1" latinLnBrk="0" hangingPunct="1"/>
            <a:r>
              <a:rPr lang="hr-HR" dirty="0" smtClean="0"/>
              <a:t>Uredite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1210AA-3356-46F3-B3AD-CF79A2172C67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03F72E-0753-46D6-B229-C16F52FD2CC0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1210AA-3356-46F3-B3AD-CF79A2172C67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E03F72E-0753-46D6-B229-C16F52FD2CC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10AA-3356-46F3-B3AD-CF79A2172C67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F72E-0753-46D6-B229-C16F52FD2CC0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10AA-3356-46F3-B3AD-CF79A2172C67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F72E-0753-46D6-B229-C16F52FD2CC0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1210AA-3356-46F3-B3AD-CF79A2172C67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03F72E-0753-46D6-B229-C16F52FD2CC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10AA-3356-46F3-B3AD-CF79A2172C67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3F72E-0753-46D6-B229-C16F52FD2CC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1210AA-3356-46F3-B3AD-CF79A2172C67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03F72E-0753-46D6-B229-C16F52FD2CC0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1210AA-3356-46F3-B3AD-CF79A2172C67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03F72E-0753-46D6-B229-C16F52FD2CC0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1210AA-3356-46F3-B3AD-CF79A2172C67}" type="datetimeFigureOut">
              <a:rPr lang="hr-HR" smtClean="0"/>
              <a:t>17.6.2024.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03F72E-0753-46D6-B229-C16F52FD2CC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url=https://www.telegram.hr/fotogalerije/biznis-tech/nekome-tko-nije-odrastao-u-90-ima-ovo-ce-biti-smijesno-mala-galerija-i-sjecanja-naseg-novinara-iz-doba-dial-up-interneta/&amp;psig=AOvVaw2CV1FyOgQ8j8pCb0guc7vR&amp;ust=1575620226471000&amp;source=images&amp;cd=vfe&amp;ved=0CAIQjRxqFwoTCKDe1IKJnuYCFQAAAAAdAAAAABA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url=https://www.ebay.com/p/Eicon-Technology-810-196-02-Diva-T-a-ISDN-Modem-No-AC-Adapter/14030622803&amp;psig=AOvVaw1VZiVsz3do2oyFt4jygAYA&amp;ust=1575620733529000&amp;source=images&amp;cd=vfe&amp;ved=0CAIQjRxqFwoTCOCSweiKnuYCFQAAAAAdAAAAABA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Povezivanje računala na Internet</a:t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652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MREŽA računala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200" b="1" dirty="0"/>
              <a:t>MREŽA </a:t>
            </a:r>
            <a:r>
              <a:rPr lang="hr-HR" sz="3200" dirty="0"/>
              <a:t>= sustav povezanih računala koji omogućava brzu razmjenu </a:t>
            </a:r>
            <a:r>
              <a:rPr lang="hr-HR" sz="3200" dirty="0" smtClean="0"/>
              <a:t>podataka</a:t>
            </a:r>
          </a:p>
          <a:p>
            <a:endParaRPr lang="hr-HR" sz="3200" dirty="0" smtClean="0"/>
          </a:p>
          <a:p>
            <a:r>
              <a:rPr lang="hr-HR" sz="3200" dirty="0"/>
              <a:t>postojeća telefonska mreža – prvi medij za povezivanje računala</a:t>
            </a: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707971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MREŽA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/>
              <a:t>1)  DIAL UP</a:t>
            </a:r>
            <a:r>
              <a:rPr lang="hr-HR" dirty="0"/>
              <a:t> </a:t>
            </a:r>
            <a:endParaRPr lang="hr-HR" dirty="0" smtClean="0"/>
          </a:p>
          <a:p>
            <a:r>
              <a:rPr lang="hr-HR" dirty="0"/>
              <a:t>a</a:t>
            </a:r>
            <a:r>
              <a:rPr lang="hr-HR" dirty="0" smtClean="0"/>
              <a:t>nalogni modem </a:t>
            </a:r>
            <a:r>
              <a:rPr lang="hr-HR" dirty="0">
                <a:sym typeface="Wingdings"/>
              </a:rPr>
              <a:t></a:t>
            </a:r>
            <a:r>
              <a:rPr lang="hr-HR" dirty="0" smtClean="0"/>
              <a:t>spor </a:t>
            </a:r>
            <a:r>
              <a:rPr lang="hr-HR" dirty="0"/>
              <a:t>i </a:t>
            </a:r>
            <a:r>
              <a:rPr lang="hr-HR" dirty="0" smtClean="0"/>
              <a:t>skup </a:t>
            </a:r>
            <a:r>
              <a:rPr lang="hr-HR" dirty="0"/>
              <a:t>(56 </a:t>
            </a:r>
            <a:r>
              <a:rPr lang="hr-HR" dirty="0" err="1"/>
              <a:t>kbps</a:t>
            </a:r>
            <a:r>
              <a:rPr lang="hr-HR" dirty="0" smtClean="0"/>
              <a:t>)</a:t>
            </a:r>
          </a:p>
          <a:p>
            <a:r>
              <a:rPr lang="hr-HR" dirty="0" smtClean="0"/>
              <a:t>nemoguće </a:t>
            </a:r>
            <a:r>
              <a:rPr lang="hr-HR" dirty="0"/>
              <a:t>koristiti istovremeno </a:t>
            </a:r>
            <a:r>
              <a:rPr lang="hr-HR" dirty="0" smtClean="0"/>
              <a:t>fiksni </a:t>
            </a:r>
            <a:r>
              <a:rPr lang="hr-HR" dirty="0"/>
              <a:t>telefon i Internet</a:t>
            </a:r>
          </a:p>
          <a:p>
            <a:endParaRPr lang="hr-HR" dirty="0"/>
          </a:p>
        </p:txBody>
      </p:sp>
      <p:pic>
        <p:nvPicPr>
          <p:cNvPr id="2050" name="Picture 2" descr="Slikovni rezultat za dial up modem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01008"/>
            <a:ext cx="3834696" cy="287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4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 smtClean="0"/>
              <a:t>CARNET</a:t>
            </a:r>
            <a:r>
              <a:rPr lang="hr-HR" dirty="0" smtClean="0"/>
              <a:t> </a:t>
            </a:r>
            <a:r>
              <a:rPr lang="hr-HR" dirty="0"/>
              <a:t>– </a:t>
            </a:r>
            <a:r>
              <a:rPr lang="hr-HR" dirty="0" smtClean="0"/>
              <a:t>Hrvatska akademska istraživačka mreža</a:t>
            </a:r>
          </a:p>
          <a:p>
            <a:r>
              <a:rPr lang="hr-HR" dirty="0"/>
              <a:t>u Hrvatskoj prvi puta 1992. omogućio internetsku mrežu </a:t>
            </a:r>
          </a:p>
          <a:p>
            <a:endParaRPr lang="hr-HR" dirty="0"/>
          </a:p>
        </p:txBody>
      </p:sp>
      <p:pic>
        <p:nvPicPr>
          <p:cNvPr id="1026" name="Picture 2" descr="https://sysportal.carnet.hr/system/files/domjenak_spl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573016"/>
            <a:ext cx="413385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422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/>
              <a:t>2) </a:t>
            </a:r>
            <a:r>
              <a:rPr lang="hr-HR" b="1" dirty="0" smtClean="0"/>
              <a:t>ISDN </a:t>
            </a:r>
            <a:r>
              <a:rPr lang="hr-HR" dirty="0" smtClean="0">
                <a:sym typeface="Wingdings"/>
              </a:rPr>
              <a:t></a:t>
            </a:r>
            <a:r>
              <a:rPr lang="hr-HR" dirty="0" smtClean="0"/>
              <a:t> </a:t>
            </a:r>
            <a:r>
              <a:rPr lang="hr-HR" dirty="0"/>
              <a:t>mogućnost istovremenog prijenosa glasa i podataka preko dva kanala </a:t>
            </a: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3074" name="Picture 2" descr="Slikovni rezultat za isdn modem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52936"/>
            <a:ext cx="4727848" cy="315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93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b="1" dirty="0"/>
              <a:t>3) DSL i ADSL</a:t>
            </a:r>
            <a:r>
              <a:rPr lang="hr-HR" dirty="0"/>
              <a:t> </a:t>
            </a:r>
            <a:r>
              <a:rPr lang="hr-HR" dirty="0" smtClean="0"/>
              <a:t> - brže </a:t>
            </a:r>
            <a:r>
              <a:rPr lang="hr-HR" dirty="0"/>
              <a:t>brzine i protočnost</a:t>
            </a:r>
          </a:p>
          <a:p>
            <a:endParaRPr lang="hr-HR" dirty="0"/>
          </a:p>
          <a:p>
            <a:r>
              <a:rPr lang="hr-HR" dirty="0" smtClean="0"/>
              <a:t>zovemo još </a:t>
            </a:r>
            <a:r>
              <a:rPr lang="hr-HR" b="1" dirty="0"/>
              <a:t>širokopojasni Internet</a:t>
            </a:r>
            <a:r>
              <a:rPr lang="hr-HR" dirty="0"/>
              <a:t> jer su brzine veće od 144 </a:t>
            </a:r>
            <a:r>
              <a:rPr lang="hr-HR" dirty="0" err="1"/>
              <a:t>kbps</a:t>
            </a:r>
            <a:r>
              <a:rPr lang="hr-HR" dirty="0"/>
              <a:t> (oko 2mbps)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642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b="1" dirty="0">
                <a:ea typeface="Calibri"/>
                <a:cs typeface="Times New Roman"/>
              </a:rPr>
              <a:t>3.1) optički </a:t>
            </a:r>
            <a:r>
              <a:rPr lang="hr-HR" sz="3200" b="1" dirty="0" err="1">
                <a:ea typeface="Calibri"/>
                <a:cs typeface="Times New Roman"/>
              </a:rPr>
              <a:t>internet</a:t>
            </a:r>
            <a:endParaRPr lang="hr-HR" sz="3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hr-HR" sz="2800" dirty="0">
                <a:ea typeface="Calibri"/>
                <a:cs typeface="Times New Roman"/>
              </a:rPr>
              <a:t>potreban je </a:t>
            </a:r>
            <a:r>
              <a:rPr lang="hr-HR" sz="2800" b="1" dirty="0">
                <a:ea typeface="Calibri"/>
                <a:cs typeface="Times New Roman"/>
              </a:rPr>
              <a:t>optički ili svjetlovodni kabel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hr-HR" sz="2800" dirty="0">
                <a:ea typeface="Calibri"/>
                <a:cs typeface="Times New Roman"/>
              </a:rPr>
              <a:t>umjesto električnim signalom bitovi se prenose svjetlosnim (optičkim) signalima – velike brzine 100 </a:t>
            </a:r>
            <a:r>
              <a:rPr lang="hr-HR" sz="2800" dirty="0" err="1">
                <a:ea typeface="Calibri"/>
                <a:cs typeface="Times New Roman"/>
              </a:rPr>
              <a:t>mbps</a:t>
            </a:r>
            <a:endParaRPr lang="hr-HR" sz="2800" dirty="0">
              <a:ea typeface="Calibri"/>
              <a:cs typeface="Times New Roman"/>
            </a:endParaRP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173422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3200" b="1" dirty="0">
                <a:ea typeface="Calibri"/>
                <a:cs typeface="Times New Roman"/>
              </a:rPr>
              <a:t>4.) </a:t>
            </a:r>
            <a:r>
              <a:rPr lang="hr-HR" sz="2800" b="1" dirty="0">
                <a:ea typeface="Calibri"/>
                <a:cs typeface="Times New Roman"/>
              </a:rPr>
              <a:t>BEŽIČNE MREŽE</a:t>
            </a:r>
            <a:r>
              <a:rPr lang="hr-HR" sz="2800" dirty="0">
                <a:ea typeface="Calibri"/>
                <a:cs typeface="Times New Roman"/>
              </a:rPr>
              <a:t> – </a:t>
            </a:r>
            <a:r>
              <a:rPr lang="hr-HR" sz="2800" dirty="0" smtClean="0">
                <a:ea typeface="Calibri"/>
                <a:cs typeface="Times New Roman"/>
              </a:rPr>
              <a:t>koriste radiovalove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 smtClean="0">
                <a:ea typeface="Calibri"/>
                <a:cs typeface="Times New Roman"/>
              </a:rPr>
              <a:t>brzine </a:t>
            </a:r>
            <a:r>
              <a:rPr lang="hr-HR" sz="2800" dirty="0">
                <a:ea typeface="Calibri"/>
                <a:cs typeface="Times New Roman"/>
              </a:rPr>
              <a:t>ovise o preprekama </a:t>
            </a:r>
            <a:endParaRPr lang="hr-HR" sz="28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dirty="0" smtClean="0">
                <a:ea typeface="Calibri"/>
                <a:cs typeface="Times New Roman"/>
              </a:rPr>
              <a:t>javni </a:t>
            </a:r>
            <a:r>
              <a:rPr lang="hr-HR" sz="2800" dirty="0">
                <a:ea typeface="Calibri"/>
                <a:cs typeface="Times New Roman"/>
              </a:rPr>
              <a:t>bežični Internet (</a:t>
            </a:r>
            <a:r>
              <a:rPr lang="hr-HR" sz="2800" b="1" dirty="0" err="1" smtClean="0">
                <a:ea typeface="Calibri"/>
                <a:cs typeface="Times New Roman"/>
              </a:rPr>
              <a:t>hotspot</a:t>
            </a:r>
            <a:r>
              <a:rPr lang="hr-HR" sz="2800" dirty="0" smtClean="0">
                <a:ea typeface="Calibri"/>
                <a:cs typeface="Times New Roman"/>
              </a:rPr>
              <a:t> - gradovi</a:t>
            </a:r>
            <a:r>
              <a:rPr lang="hr-HR" sz="2800" dirty="0">
                <a:ea typeface="Calibri"/>
                <a:cs typeface="Times New Roman"/>
              </a:rPr>
              <a:t>, kafići, hoteli</a:t>
            </a:r>
            <a:r>
              <a:rPr lang="hr-HR" sz="2800" dirty="0" smtClean="0">
                <a:ea typeface="Calibri"/>
                <a:cs typeface="Times New Roman"/>
              </a:rPr>
              <a:t>…)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800" b="1" dirty="0" err="1" smtClean="0"/>
              <a:t>internet</a:t>
            </a:r>
            <a:r>
              <a:rPr lang="hr-HR" sz="2800" b="1" dirty="0" smtClean="0"/>
              <a:t> </a:t>
            </a:r>
            <a:r>
              <a:rPr lang="hr-HR" sz="2800" b="1" dirty="0"/>
              <a:t>putem satelita</a:t>
            </a:r>
            <a:r>
              <a:rPr lang="hr-HR" sz="2800" dirty="0"/>
              <a:t> - </a:t>
            </a:r>
            <a:r>
              <a:rPr lang="hr-HR" sz="2800" dirty="0" smtClean="0"/>
              <a:t>velik </a:t>
            </a:r>
            <a:r>
              <a:rPr lang="hr-HR" sz="2800" dirty="0"/>
              <a:t>doseg signala te brzina i propusnost prijenosa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hr-HR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6683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162</Words>
  <Application>Microsoft Office PowerPoint</Application>
  <PresentationFormat>Prikaz na zaslonu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Oriel</vt:lpstr>
      <vt:lpstr>Povezivanje računala na Internet </vt:lpstr>
      <vt:lpstr>MREŽA računala</vt:lpstr>
      <vt:lpstr>VRSTE MREŽA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Povezivanje računala na Internet</dc:title>
  <dc:creator>Anamarija</dc:creator>
  <cp:lastModifiedBy>Anamarija</cp:lastModifiedBy>
  <cp:revision>16</cp:revision>
  <dcterms:created xsi:type="dcterms:W3CDTF">2019-12-05T07:40:42Z</dcterms:created>
  <dcterms:modified xsi:type="dcterms:W3CDTF">2024-06-17T07:38:12Z</dcterms:modified>
</cp:coreProperties>
</file>